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90175" cy="18291175"/>
  <p:notesSz cx="6858000" cy="9144000"/>
  <p:defaultTextStyle>
    <a:defPPr>
      <a:defRPr lang="es-E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A4E0"/>
    <a:srgbClr val="97191D"/>
    <a:srgbClr val="61A8BC"/>
    <a:srgbClr val="93CDDD"/>
    <a:srgbClr val="9DC3E6"/>
    <a:srgbClr val="903137"/>
    <a:srgbClr val="7A1414"/>
    <a:srgbClr val="F4313F"/>
    <a:srgbClr val="2F7DC5"/>
    <a:srgbClr val="3D4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2" autoAdjust="0"/>
    <p:restoredTop sz="94708"/>
  </p:normalViewPr>
  <p:slideViewPr>
    <p:cSldViewPr>
      <p:cViewPr varScale="1">
        <p:scale>
          <a:sx n="39" d="100"/>
          <a:sy n="39" d="100"/>
        </p:scale>
        <p:origin x="3132" y="96"/>
      </p:cViewPr>
      <p:guideLst>
        <p:guide orient="horz" pos="5761"/>
        <p:guide pos="324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763" y="5682121"/>
            <a:ext cx="8746649" cy="3920747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2232D19-7F51-4D2D-9596-8ABF5A41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8AA48-E364-4DE2-AEAB-4F6FD7394205}" type="datetimeFigureOut">
              <a:rPr lang="es-ES"/>
              <a:pPr>
                <a:defRPr/>
              </a:pPr>
              <a:t>28/10/2024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BE679EEB-8F4F-4DA6-B31F-BCA083338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FA7CF9C-6365-4644-B69D-9B2D85420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FB46A-6494-47C7-A084-D92B96A4CA7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10200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1" userDrawn="1">
          <p15:clr>
            <a:srgbClr val="FBAE40"/>
          </p15:clr>
        </p15:guide>
        <p15:guide id="2" pos="324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A7071475-AE8D-4AF3-ACA3-15324BD47462}"/>
              </a:ext>
            </a:extLst>
          </p:cNvPr>
          <p:cNvSpPr/>
          <p:nvPr userDrawn="1"/>
        </p:nvSpPr>
        <p:spPr>
          <a:xfrm>
            <a:off x="-7890" y="18173951"/>
            <a:ext cx="10298063" cy="117224"/>
          </a:xfrm>
          <a:prstGeom prst="rect">
            <a:avLst/>
          </a:prstGeom>
          <a:solidFill>
            <a:srgbClr val="6EA4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027" name="1 Marcador de título">
            <a:extLst>
              <a:ext uri="{FF2B5EF4-FFF2-40B4-BE49-F238E27FC236}">
                <a16:creationId xmlns:a16="http://schemas.microsoft.com/office/drawing/2014/main" id="{8F08C599-5F5D-41E4-B087-E33C07496CAD}"/>
              </a:ext>
            </a:extLst>
          </p:cNvPr>
          <p:cNvSpPr>
            <a:spLocks noGrp="1"/>
          </p:cNvSpPr>
          <p:nvPr userDrawn="1">
            <p:ph type="title"/>
          </p:nvPr>
        </p:nvSpPr>
        <p:spPr bwMode="auto">
          <a:xfrm>
            <a:off x="514350" y="731838"/>
            <a:ext cx="9261475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dirty="0"/>
              <a:t>Haga clic para modificar el estilo de título del patrón</a:t>
            </a:r>
          </a:p>
        </p:txBody>
      </p:sp>
      <p:sp>
        <p:nvSpPr>
          <p:cNvPr id="1028" name="2 Marcador de texto">
            <a:extLst>
              <a:ext uri="{FF2B5EF4-FFF2-40B4-BE49-F238E27FC236}">
                <a16:creationId xmlns:a16="http://schemas.microsoft.com/office/drawing/2014/main" id="{C67EB4DC-BFCB-4E7C-8CD4-ABD243F3DA75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 bwMode="auto">
          <a:xfrm>
            <a:off x="514350" y="4267200"/>
            <a:ext cx="9261475" cy="1207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dirty="0"/>
              <a:t>Haga clic para modificar el estilo de texto del patrón</a:t>
            </a:r>
          </a:p>
          <a:p>
            <a:pPr lvl="1"/>
            <a:r>
              <a:rPr lang="es-ES" altLang="es-ES" dirty="0"/>
              <a:t>Segundo nivel</a:t>
            </a:r>
          </a:p>
          <a:p>
            <a:pPr lvl="2"/>
            <a:r>
              <a:rPr lang="es-ES" altLang="es-ES" dirty="0"/>
              <a:t>Tercer nivel</a:t>
            </a:r>
          </a:p>
          <a:p>
            <a:pPr lvl="3"/>
            <a:r>
              <a:rPr lang="es-ES" altLang="es-ES" dirty="0"/>
              <a:t>Cuarto nivel</a:t>
            </a:r>
          </a:p>
          <a:p>
            <a:pPr lvl="4"/>
            <a:r>
              <a:rPr lang="es-ES" altLang="es-ES" dirty="0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41C80AE-5956-4A09-A3D7-27231EE1F3C7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514350" y="16952913"/>
            <a:ext cx="2401888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B8198C-8786-486F-97A1-491A743E48E3}" type="datetimeFigureOut">
              <a:rPr lang="es-ES"/>
              <a:pPr>
                <a:defRPr/>
              </a:pPr>
              <a:t>28/10/2024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BEF27B01-12A2-4D5D-8A33-97A5E18651A8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3516313" y="16952913"/>
            <a:ext cx="325755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4222D72-0C80-4137-841B-2FC645E192C2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373938" y="16952913"/>
            <a:ext cx="2401887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A71582-30C2-4B41-879B-999CC26FAB6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D0F49600-28CC-53C6-4338-66850F9880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90175" cy="21663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9pPr>
    </p:titleStyle>
    <p:bodyStyle>
      <a:lvl1pPr marL="611188" indent="-6111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2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3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3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4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0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1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1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2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2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3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34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39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61" userDrawn="1">
          <p15:clr>
            <a:srgbClr val="F26B43"/>
          </p15:clr>
        </p15:guide>
        <p15:guide id="2" pos="324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4 CuadroTexto">
            <a:extLst>
              <a:ext uri="{FF2B5EF4-FFF2-40B4-BE49-F238E27FC236}">
                <a16:creationId xmlns:a16="http://schemas.microsoft.com/office/drawing/2014/main" id="{3833291A-6653-44C5-BAB0-EDF60F183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4281710"/>
            <a:ext cx="960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 b="1">
                <a:latin typeface="Arial" panose="020B0604020202020204" pitchFamily="34" charset="0"/>
              </a:rPr>
              <a:t>Autores:</a:t>
            </a:r>
            <a:endParaRPr lang="es-ES" altLang="es-ES" sz="1800" b="1">
              <a:latin typeface="Arial" panose="020B0604020202020204" pitchFamily="34" charset="0"/>
            </a:endParaRPr>
          </a:p>
        </p:txBody>
      </p:sp>
      <p:sp>
        <p:nvSpPr>
          <p:cNvPr id="2051" name="8 CuadroTexto">
            <a:extLst>
              <a:ext uri="{FF2B5EF4-FFF2-40B4-BE49-F238E27FC236}">
                <a16:creationId xmlns:a16="http://schemas.microsoft.com/office/drawing/2014/main" id="{D2728286-127A-47BC-95B2-7032997D5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5040535"/>
            <a:ext cx="960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 b="1">
                <a:latin typeface="Arial" panose="020B0604020202020204" pitchFamily="34" charset="0"/>
              </a:rPr>
              <a:t>Área Temática:</a:t>
            </a:r>
            <a:endParaRPr lang="es-ES" altLang="es-ES" sz="1800" b="1">
              <a:latin typeface="Arial" panose="020B0604020202020204" pitchFamily="34" charset="0"/>
            </a:endParaRP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DB3DF5FC-E470-4658-B79C-8D19D1F04C60}"/>
              </a:ext>
            </a:extLst>
          </p:cNvPr>
          <p:cNvSpPr txBox="1"/>
          <p:nvPr/>
        </p:nvSpPr>
        <p:spPr>
          <a:xfrm>
            <a:off x="398463" y="5769197"/>
            <a:ext cx="9593262" cy="523875"/>
          </a:xfrm>
          <a:prstGeom prst="rect">
            <a:avLst/>
          </a:prstGeom>
          <a:solidFill>
            <a:srgbClr val="6EA4E0"/>
          </a:solidFill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300" dirty="0">
                <a:solidFill>
                  <a:schemeClr val="bg1"/>
                </a:solidFill>
              </a:rPr>
              <a:t>Objetivos</a:t>
            </a:r>
            <a:endParaRPr lang="es-ES" b="1" spc="300" dirty="0">
              <a:solidFill>
                <a:schemeClr val="bg1"/>
              </a:solidFill>
            </a:endParaRP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6D1412F2-B7F1-47D6-A774-479D6C47B4A4}"/>
              </a:ext>
            </a:extLst>
          </p:cNvPr>
          <p:cNvSpPr txBox="1"/>
          <p:nvPr/>
        </p:nvSpPr>
        <p:spPr>
          <a:xfrm>
            <a:off x="404813" y="8804497"/>
            <a:ext cx="9631362" cy="522288"/>
          </a:xfrm>
          <a:prstGeom prst="rect">
            <a:avLst/>
          </a:prstGeom>
          <a:solidFill>
            <a:srgbClr val="6EA4E0"/>
          </a:solidFill>
          <a:ln>
            <a:noFill/>
          </a:ln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300">
                <a:solidFill>
                  <a:schemeClr val="bg1"/>
                </a:solidFill>
              </a:rPr>
              <a:t>Metodología</a:t>
            </a:r>
            <a:endParaRPr lang="es-ES" b="1" spc="300" dirty="0">
              <a:solidFill>
                <a:schemeClr val="bg1"/>
              </a:solidFill>
            </a:endParaRPr>
          </a:p>
        </p:txBody>
      </p:sp>
      <p:sp>
        <p:nvSpPr>
          <p:cNvPr id="2054" name="12 CuadroTexto">
            <a:extLst>
              <a:ext uri="{FF2B5EF4-FFF2-40B4-BE49-F238E27FC236}">
                <a16:creationId xmlns:a16="http://schemas.microsoft.com/office/drawing/2014/main" id="{42A2E22E-8206-4951-B9EB-60C4BA254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6512147"/>
            <a:ext cx="9593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>
                <a:latin typeface="Arial" panose="020B0604020202020204" pitchFamily="34" charset="0"/>
              </a:rPr>
              <a:t>Escriba</a:t>
            </a:r>
            <a:r>
              <a:rPr lang="es-ES" altLang="es-ES" sz="2400">
                <a:latin typeface="Arial" panose="020B0604020202020204" pitchFamily="34" charset="0"/>
              </a:rPr>
              <a:t> aquí…</a:t>
            </a:r>
          </a:p>
        </p:txBody>
      </p:sp>
      <p:sp>
        <p:nvSpPr>
          <p:cNvPr id="2055" name="13 CuadroTexto">
            <a:extLst>
              <a:ext uri="{FF2B5EF4-FFF2-40B4-BE49-F238E27FC236}">
                <a16:creationId xmlns:a16="http://schemas.microsoft.com/office/drawing/2014/main" id="{2FA60C49-4E64-4F7E-990D-4CF1DE36C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9577610"/>
            <a:ext cx="9593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>
                <a:latin typeface="Arial" panose="020B0604020202020204" pitchFamily="34" charset="0"/>
              </a:rPr>
              <a:t>Escriba aquí…</a:t>
            </a:r>
          </a:p>
        </p:txBody>
      </p:sp>
      <p:sp>
        <p:nvSpPr>
          <p:cNvPr id="25" name="24 CuadroTexto">
            <a:extLst>
              <a:ext uri="{FF2B5EF4-FFF2-40B4-BE49-F238E27FC236}">
                <a16:creationId xmlns:a16="http://schemas.microsoft.com/office/drawing/2014/main" id="{62557CA2-3343-4E8B-B37B-39CFCB60E54E}"/>
              </a:ext>
            </a:extLst>
          </p:cNvPr>
          <p:cNvSpPr txBox="1"/>
          <p:nvPr/>
        </p:nvSpPr>
        <p:spPr>
          <a:xfrm>
            <a:off x="398463" y="11847735"/>
            <a:ext cx="9593262" cy="523875"/>
          </a:xfrm>
          <a:prstGeom prst="rect">
            <a:avLst/>
          </a:prstGeom>
          <a:solidFill>
            <a:srgbClr val="6EA4E0"/>
          </a:solidFill>
          <a:ln>
            <a:noFill/>
          </a:ln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300" dirty="0">
                <a:solidFill>
                  <a:schemeClr val="bg1"/>
                </a:solidFill>
              </a:rPr>
              <a:t>Resultados</a:t>
            </a:r>
            <a:endParaRPr lang="es-ES" b="1" spc="300" dirty="0">
              <a:solidFill>
                <a:schemeClr val="bg1"/>
              </a:solidFill>
            </a:endParaRPr>
          </a:p>
        </p:txBody>
      </p:sp>
      <p:sp>
        <p:nvSpPr>
          <p:cNvPr id="2057" name="13 CuadroTexto">
            <a:extLst>
              <a:ext uri="{FF2B5EF4-FFF2-40B4-BE49-F238E27FC236}">
                <a16:creationId xmlns:a16="http://schemas.microsoft.com/office/drawing/2014/main" id="{73EBABD7-3395-4110-95F0-B45FE7127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5586297"/>
            <a:ext cx="9593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>
                <a:latin typeface="Arial" panose="020B0604020202020204" pitchFamily="34" charset="0"/>
              </a:rPr>
              <a:t>Escriba aquí…</a:t>
            </a:r>
          </a:p>
        </p:txBody>
      </p:sp>
      <p:sp>
        <p:nvSpPr>
          <p:cNvPr id="2058" name="13 CuadroTexto">
            <a:extLst>
              <a:ext uri="{FF2B5EF4-FFF2-40B4-BE49-F238E27FC236}">
                <a16:creationId xmlns:a16="http://schemas.microsoft.com/office/drawing/2014/main" id="{3818D066-2F13-4187-88E8-6F9A5B93E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12528772"/>
            <a:ext cx="9593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>
                <a:latin typeface="Arial" panose="020B0604020202020204" pitchFamily="34" charset="0"/>
              </a:rPr>
              <a:t>Escriba aquí…</a:t>
            </a:r>
          </a:p>
        </p:txBody>
      </p:sp>
      <p:sp>
        <p:nvSpPr>
          <p:cNvPr id="2059" name="1 Título">
            <a:extLst>
              <a:ext uri="{FF2B5EF4-FFF2-40B4-BE49-F238E27FC236}">
                <a16:creationId xmlns:a16="http://schemas.microsoft.com/office/drawing/2014/main" id="{E84ED40A-1802-410C-AD2B-429A0A1D314D}"/>
              </a:ext>
            </a:extLst>
          </p:cNvPr>
          <p:cNvSpPr txBox="1">
            <a:spLocks/>
          </p:cNvSpPr>
          <p:nvPr/>
        </p:nvSpPr>
        <p:spPr bwMode="auto">
          <a:xfrm>
            <a:off x="2009775" y="2588641"/>
            <a:ext cx="62658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3321" tIns="81660" rIns="163321" bIns="8166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5400" b="1" dirty="0">
                <a:solidFill>
                  <a:srgbClr val="6EA4E0"/>
                </a:solidFill>
                <a:latin typeface="Arial" panose="020B0604020202020204" pitchFamily="34" charset="0"/>
              </a:rPr>
              <a:t>Comunicaciones</a:t>
            </a:r>
          </a:p>
        </p:txBody>
      </p:sp>
      <p:sp>
        <p:nvSpPr>
          <p:cNvPr id="2060" name="4 CuadroTexto">
            <a:extLst>
              <a:ext uri="{FF2B5EF4-FFF2-40B4-BE49-F238E27FC236}">
                <a16:creationId xmlns:a16="http://schemas.microsoft.com/office/drawing/2014/main" id="{AA3E966A-CB93-4B9F-AE60-E6F43F7D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3707035"/>
            <a:ext cx="9586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000" b="1">
                <a:latin typeface="Arial" panose="020B0604020202020204" pitchFamily="34" charset="0"/>
              </a:rPr>
              <a:t>Título:</a:t>
            </a:r>
            <a:endParaRPr lang="es-ES" altLang="es-ES" sz="1800" b="1">
              <a:latin typeface="Arial" panose="020B0604020202020204" pitchFamily="34" charset="0"/>
            </a:endParaRPr>
          </a:p>
        </p:txBody>
      </p:sp>
      <p:sp>
        <p:nvSpPr>
          <p:cNvPr id="19" name="18 CuadroTexto">
            <a:extLst>
              <a:ext uri="{FF2B5EF4-FFF2-40B4-BE49-F238E27FC236}">
                <a16:creationId xmlns:a16="http://schemas.microsoft.com/office/drawing/2014/main" id="{D48BB9FA-2315-4067-ADBD-1343CAAE71FF}"/>
              </a:ext>
            </a:extLst>
          </p:cNvPr>
          <p:cNvSpPr txBox="1"/>
          <p:nvPr/>
        </p:nvSpPr>
        <p:spPr>
          <a:xfrm>
            <a:off x="266700" y="14892560"/>
            <a:ext cx="9593263" cy="523875"/>
          </a:xfrm>
          <a:prstGeom prst="rect">
            <a:avLst/>
          </a:prstGeom>
          <a:solidFill>
            <a:srgbClr val="6EA4E0"/>
          </a:solidFill>
          <a:ln>
            <a:noFill/>
          </a:ln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300" dirty="0">
                <a:solidFill>
                  <a:schemeClr val="bg1"/>
                </a:solidFill>
              </a:rPr>
              <a:t>Conclusiones</a:t>
            </a:r>
            <a:endParaRPr lang="es-ES" b="1" spc="300" dirty="0">
              <a:solidFill>
                <a:schemeClr val="bg1"/>
              </a:solidFill>
            </a:endParaRP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8C0864DA-261D-424D-B662-71A1C078101B}"/>
              </a:ext>
            </a:extLst>
          </p:cNvPr>
          <p:cNvSpPr txBox="1"/>
          <p:nvPr/>
        </p:nvSpPr>
        <p:spPr>
          <a:xfrm>
            <a:off x="8324850" y="2448941"/>
            <a:ext cx="1716088" cy="400050"/>
          </a:xfrm>
          <a:prstGeom prst="rect">
            <a:avLst/>
          </a:prstGeom>
          <a:solidFill>
            <a:srgbClr val="6EA4E0"/>
          </a:solidFill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bg1"/>
                </a:solidFill>
                <a:latin typeface="+mn-lt"/>
                <a:cs typeface="+mn-cs"/>
              </a:rPr>
              <a:t>Nº referencia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26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1_Tema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nsalvador</dc:creator>
  <cp:lastModifiedBy>Javier Rosas</cp:lastModifiedBy>
  <cp:revision>54</cp:revision>
  <dcterms:created xsi:type="dcterms:W3CDTF">2012-11-27T11:52:16Z</dcterms:created>
  <dcterms:modified xsi:type="dcterms:W3CDTF">2024-10-28T13:11:38Z</dcterms:modified>
</cp:coreProperties>
</file>