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8" r:id="rId2"/>
    <p:sldId id="260" r:id="rId3"/>
    <p:sldId id="261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7191D"/>
    <a:srgbClr val="9DBEC7"/>
    <a:srgbClr val="0C8E36"/>
    <a:srgbClr val="F4313F"/>
    <a:srgbClr val="EFF0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7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36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6" d="100"/>
          <a:sy n="126" d="100"/>
        </p:scale>
        <p:origin x="4056" y="6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86FB24A-C5A8-4C77-90D1-A872F590D9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B3DDF4-EBFB-4BBA-B1C8-884E1A0E7A4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9ED7D-DC7F-4DCF-8F0D-84447DE1C27D}" type="datetimeFigureOut">
              <a:rPr lang="es-ES" smtClean="0"/>
              <a:t>28/10/24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331EF8B-92E1-4C5F-B60D-5B52443E8E9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1DDC968-C2D2-49B7-ABC8-DA6CFFAF5D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B7C88-5C15-44B3-B093-E52ECE92CD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15980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>
            <a:extLst>
              <a:ext uri="{FF2B5EF4-FFF2-40B4-BE49-F238E27FC236}">
                <a16:creationId xmlns:a16="http://schemas.microsoft.com/office/drawing/2014/main" id="{E806A492-1E93-4588-896A-A6DF803462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"/>
          <a:stretch/>
        </p:blipFill>
        <p:spPr>
          <a:xfrm>
            <a:off x="-7884059" y="1565352"/>
            <a:ext cx="20678976" cy="269288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7A3ECEF-328C-7AD0-7FA5-5196590B394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8644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>
            <a:extLst>
              <a:ext uri="{FF2B5EF4-FFF2-40B4-BE49-F238E27FC236}">
                <a16:creationId xmlns:a16="http://schemas.microsoft.com/office/drawing/2014/main" id="{E806A492-1E93-4588-896A-A6DF803462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"/>
          <a:stretch/>
        </p:blipFill>
        <p:spPr>
          <a:xfrm>
            <a:off x="-7884059" y="1565352"/>
            <a:ext cx="20678976" cy="2692888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8ADA968-8C36-EACA-C9A3-BF50915E28B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7" y="1388"/>
            <a:ext cx="12187066" cy="685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021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135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CECA85-A73B-46F5-9846-2AC5C0B1A8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40" y="1825625"/>
            <a:ext cx="11328400" cy="435133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A78302-6DE7-4499-8C12-A15F8D06493E}"/>
              </a:ext>
            </a:extLst>
          </p:cNvPr>
          <p:cNvSpPr/>
          <p:nvPr userDrawn="1"/>
        </p:nvSpPr>
        <p:spPr>
          <a:xfrm>
            <a:off x="0" y="0"/>
            <a:ext cx="12192000" cy="976863"/>
          </a:xfrm>
          <a:prstGeom prst="rect">
            <a:avLst/>
          </a:prstGeom>
          <a:solidFill>
            <a:srgbClr val="971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599F271-ABAD-47B6-8876-CA47ED83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053" y="107937"/>
            <a:ext cx="10623974" cy="804599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5" name="Título 9">
            <a:extLst>
              <a:ext uri="{FF2B5EF4-FFF2-40B4-BE49-F238E27FC236}">
                <a16:creationId xmlns:a16="http://schemas.microsoft.com/office/drawing/2014/main" id="{5B81F187-8C88-ECB8-DF86-F0F5091D626F}"/>
              </a:ext>
            </a:extLst>
          </p:cNvPr>
          <p:cNvSpPr txBox="1">
            <a:spLocks/>
          </p:cNvSpPr>
          <p:nvPr userDrawn="1"/>
        </p:nvSpPr>
        <p:spPr>
          <a:xfrm>
            <a:off x="-455595" y="6238423"/>
            <a:ext cx="13103192" cy="619577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000" b="1" dirty="0">
                <a:solidFill>
                  <a:srgbClr val="97191D"/>
                </a:solidFill>
                <a:latin typeface="+mn-lt"/>
              </a:rPr>
              <a:t>30ª Reunión Nacional SEHLELHA</a:t>
            </a:r>
          </a:p>
        </p:txBody>
      </p:sp>
    </p:spTree>
    <p:extLst>
      <p:ext uri="{BB962C8B-B14F-4D97-AF65-F5344CB8AC3E}">
        <p14:creationId xmlns:p14="http://schemas.microsoft.com/office/powerpoint/2010/main" val="10677007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lo el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C03CA168-E696-407E-9494-19FFC8C07444}"/>
              </a:ext>
            </a:extLst>
          </p:cNvPr>
          <p:cNvSpPr/>
          <p:nvPr userDrawn="1"/>
        </p:nvSpPr>
        <p:spPr>
          <a:xfrm>
            <a:off x="0" y="0"/>
            <a:ext cx="12192000" cy="976863"/>
          </a:xfrm>
          <a:prstGeom prst="rect">
            <a:avLst/>
          </a:prstGeom>
          <a:solidFill>
            <a:srgbClr val="971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Título 1">
            <a:extLst>
              <a:ext uri="{FF2B5EF4-FFF2-40B4-BE49-F238E27FC236}">
                <a16:creationId xmlns:a16="http://schemas.microsoft.com/office/drawing/2014/main" id="{16DB4632-2739-42A3-853C-308466058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053" y="107937"/>
            <a:ext cx="10623974" cy="804599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Título 9">
            <a:extLst>
              <a:ext uri="{FF2B5EF4-FFF2-40B4-BE49-F238E27FC236}">
                <a16:creationId xmlns:a16="http://schemas.microsoft.com/office/drawing/2014/main" id="{D7D8B0D4-E360-B3A5-9BAC-AABD3C24EB79}"/>
              </a:ext>
            </a:extLst>
          </p:cNvPr>
          <p:cNvSpPr txBox="1">
            <a:spLocks/>
          </p:cNvSpPr>
          <p:nvPr userDrawn="1"/>
        </p:nvSpPr>
        <p:spPr>
          <a:xfrm>
            <a:off x="-455595" y="6238423"/>
            <a:ext cx="13103192" cy="619577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000" b="1" dirty="0">
                <a:solidFill>
                  <a:srgbClr val="97191D"/>
                </a:solidFill>
                <a:latin typeface="+mn-lt"/>
              </a:rPr>
              <a:t>30ª Reunión Nacional SEHLELHA</a:t>
            </a:r>
          </a:p>
        </p:txBody>
      </p:sp>
    </p:spTree>
    <p:extLst>
      <p:ext uri="{BB962C8B-B14F-4D97-AF65-F5344CB8AC3E}">
        <p14:creationId xmlns:p14="http://schemas.microsoft.com/office/powerpoint/2010/main" val="3920049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3C68F3D-394B-4533-8B8D-C9439FD2B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290952B-63D9-4AA6-8E5D-0007AACC7E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4C1BE0-FA0A-42BD-ABD2-F70EF51D20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8F26E-DCE4-4082-B414-7EA331E71D11}" type="datetimeFigureOut">
              <a:rPr lang="es-ES" smtClean="0"/>
              <a:t>28/10/24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DF5D58-B74B-414C-8561-B5DDDF559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3FCA16-7F3A-4999-8967-D5B0D1D276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E9D9-760D-456A-9F92-8511FBB1B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182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7" r:id="rId2"/>
    <p:sldLayoutId id="2147483665" r:id="rId3"/>
    <p:sldLayoutId id="2147483650" r:id="rId4"/>
    <p:sldLayoutId id="214748366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4" name="Gráfico 723">
            <a:extLst>
              <a:ext uri="{FF2B5EF4-FFF2-40B4-BE49-F238E27FC236}">
                <a16:creationId xmlns:a16="http://schemas.microsoft.com/office/drawing/2014/main" id="{C1CF1555-97F9-A012-4D39-5576B3FE0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6432" y="-1250340"/>
            <a:ext cx="1343555" cy="92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7FEC8CB1-A6B4-475F-92A2-DA55AD2F4DDC}"/>
              </a:ext>
            </a:extLst>
          </p:cNvPr>
          <p:cNvSpPr txBox="1">
            <a:spLocks/>
          </p:cNvSpPr>
          <p:nvPr/>
        </p:nvSpPr>
        <p:spPr>
          <a:xfrm>
            <a:off x="1042220" y="2719117"/>
            <a:ext cx="10107562" cy="709883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_tradnl" sz="4800" b="1" dirty="0">
                <a:solidFill>
                  <a:srgbClr val="97191D"/>
                </a:solidFill>
                <a:latin typeface="+mn-lt"/>
                <a:cs typeface="Arial" panose="020B0604020202020204" pitchFamily="34" charset="0"/>
              </a:rPr>
              <a:t>Ejemplo de Título de Comunicación</a:t>
            </a:r>
            <a:endParaRPr lang="es-ES_tradnl" sz="7200" b="1" dirty="0">
              <a:solidFill>
                <a:srgbClr val="97191D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Subtítulo 2">
            <a:extLst>
              <a:ext uri="{FF2B5EF4-FFF2-40B4-BE49-F238E27FC236}">
                <a16:creationId xmlns:a16="http://schemas.microsoft.com/office/drawing/2014/main" id="{2DBF0065-AFF7-4D4F-AE76-403EE332183E}"/>
              </a:ext>
            </a:extLst>
          </p:cNvPr>
          <p:cNvSpPr txBox="1">
            <a:spLocks/>
          </p:cNvSpPr>
          <p:nvPr/>
        </p:nvSpPr>
        <p:spPr>
          <a:xfrm>
            <a:off x="2040018" y="3429000"/>
            <a:ext cx="8111964" cy="84795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_tradnl" sz="3200" b="1" dirty="0">
                <a:solidFill>
                  <a:srgbClr val="97191D"/>
                </a:solidFill>
                <a:latin typeface="+mj-lt"/>
                <a:cs typeface="Arial" panose="020B0604020202020204" pitchFamily="34" charset="0"/>
              </a:rPr>
              <a:t>Ponente, fecha o cualquier texto necesario</a:t>
            </a:r>
          </a:p>
        </p:txBody>
      </p:sp>
    </p:spTree>
    <p:extLst>
      <p:ext uri="{BB962C8B-B14F-4D97-AF65-F5344CB8AC3E}">
        <p14:creationId xmlns:p14="http://schemas.microsoft.com/office/powerpoint/2010/main" val="155380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>
            <a:extLst>
              <a:ext uri="{FF2B5EF4-FFF2-40B4-BE49-F238E27FC236}">
                <a16:creationId xmlns:a16="http://schemas.microsoft.com/office/drawing/2014/main" id="{512631D4-FFCD-44A7-8E6A-5F39459D3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Título de la diapositiva</a:t>
            </a:r>
          </a:p>
        </p:txBody>
      </p:sp>
      <p:sp>
        <p:nvSpPr>
          <p:cNvPr id="11" name="Marcador de contenido 10">
            <a:extLst>
              <a:ext uri="{FF2B5EF4-FFF2-40B4-BE49-F238E27FC236}">
                <a16:creationId xmlns:a16="http://schemas.microsoft.com/office/drawing/2014/main" id="{34B9C232-5F7B-4D56-9089-CEA15E21E39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63600" y="1825625"/>
            <a:ext cx="11328400" cy="4351338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Haga clic para agregar el texto, gráficos o la </a:t>
            </a:r>
            <a:r>
              <a:rPr lang="es-ES" dirty="0" err="1"/>
              <a:t>info</a:t>
            </a:r>
            <a:r>
              <a:rPr lang="es-ES" dirty="0"/>
              <a:t> necesaria.</a:t>
            </a:r>
          </a:p>
          <a:p>
            <a:pPr marL="0" indent="0">
              <a:buNone/>
            </a:pPr>
            <a:r>
              <a:rPr lang="es-ES" dirty="0"/>
              <a:t>Hay que tener en cuenta el tamaño del texto para que no pierda legibilidad.</a:t>
            </a:r>
          </a:p>
          <a:p>
            <a:pPr marL="0" indent="0">
              <a:buNone/>
            </a:pPr>
            <a:r>
              <a:rPr lang="es-ES" sz="2000" dirty="0"/>
              <a:t>Es aconsejable no usar un tamaño menor de 36 pt. para esta resolución de imagen. </a:t>
            </a:r>
          </a:p>
        </p:txBody>
      </p:sp>
    </p:spTree>
    <p:extLst>
      <p:ext uri="{BB962C8B-B14F-4D97-AF65-F5344CB8AC3E}">
        <p14:creationId xmlns:p14="http://schemas.microsoft.com/office/powerpoint/2010/main" val="264464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61</Words>
  <Application>Microsoft Macintosh PowerPoint</Application>
  <PresentationFormat>Panorámica</PresentationFormat>
  <Paragraphs>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Título de la diapositiva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Rosas Hernández</dc:creator>
  <cp:lastModifiedBy>Ana Cerrada</cp:lastModifiedBy>
  <cp:revision>30</cp:revision>
  <dcterms:created xsi:type="dcterms:W3CDTF">2021-04-14T17:28:12Z</dcterms:created>
  <dcterms:modified xsi:type="dcterms:W3CDTF">2024-10-28T16:38:49Z</dcterms:modified>
</cp:coreProperties>
</file>